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2db4583e7220ce76653d40749e365fa828a86529bc4b857e28886178d02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24d9a48a70ea5a985eafb11feaae5a5851e0755b5ced9ff810c10e10c2a5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0493f127ccb355e784f428bb502dbbfea81ea91a9b8c4b21dc8fe96117752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1be542fbcd97463b891912442937b49b508edfda3c0fe63d05efb464a0813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60b620ddd4a64e7536cdc8b67c4cdd85a775f5cd74cd0c1c915ca5624f97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eb16a7090ac4fa3e8a25fc07f57d4348bc2e96179b5f73770fd95472e576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f6f6b0a3069b817c6047c54a1637e1615ffc337eaf505e75e69f63b25f5e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252280543797ffa2af9e390b2194dd59b03fe9a7bf1fae0825aee9af032c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f036d6243d056feed0f12e5ba30418cde66114cbac77b8d543a2455a24fa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196d9f85be077f3435fbceeafc087bfe539b6e9db5ae790e2fbc9614c943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e3298ce3e35989e2ad40037a722715ceca9f159270c4d851017d06c0f728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d59b189494c19fef8c148cdaa698365eeb8ec7dfe5013104e80a8c8bffa9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162fe572a63fdefcee2ce889a12b2cc4258dc553a7fdc0b9f7855d1270f4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775c1671639d0500b090e2de1734af6d702dfae420159229588e5668c055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211d741512356c2d04011a7eaef7ba92ccd07a7ceace225c6fb2fc136f3a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739f07d54561253f50cf4b0c15b71a44278fb736caf1ea9a38d9266d6eb9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976b6f668b18f479aee15802f4269ac9744032cfab8c1e78006ad096537f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93da027dbeb01017f3867deea8c6b890c19fe00aac4426301ef84f4551f3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ee3b62d66e691c67215a890943f24ea613269aac773b771ad9a1f8f6fba6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2f5a23c2c788882781a3a2c286d391d03904313dabe211a299d6e0773770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0cb10a6876eed8becb957a69b1b203b8311930b7eea82e3e0e1d519005c4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fd80bec1a71cf953cfdfd5115c6d4d7c3dac84ed02b7fd024a99cbe847a7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e6eff4822cb98b1eeaf691b0fd7fa8dad4f6c181ff1173c6b0aa1d4d3f53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64420fa650ecb7d1907482a989c4d57c096cc74cd3cb0b2027d18d681e00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01d0ee7f1e903a175c48a4e777390f6e300218e0d4e6399f4cceea536f54a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883456be11ad8593b7045840f085c605f01bec4e95c7776d3a5dd43a52fe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7e9902e747d5ed0259294a22187e752f6041ce90a8d495128a7daf464c2a3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3206c350ba2199c873e256155f38ae7ee0c4690acfc43cf0985f58fe5a4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e34744573c15031e8ed2f64e97b654d540683b02e152524f52ba0b483f39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9dc47f6f5d2a897087a4db291efd39a152fab4dda6cc16830eab5ebc605cd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674081d8b3686f5f8f8b57bccdb1f9103ada4c237366749326656c677213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d16f301e2b06805a337f33a3c46e199a4d52f47c170e5fb5947c97a6de78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db320d9f2ffccfc1b273842018220cd92d9d07bc22db82deeee4943f7439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710d39ccb61487a94c62e89dd0c14c155f19eeedb8a32aea5920630a93f6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0df9a333e601723eb4702533dbe823b476e33d0cca9a7397a3146cc13b78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4ef63873a83d1349819e6796bafc105a10235ec9e3391a2d4429e369ff36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28f7e6ee1a5dfe128e6167c111b1e4a70e4ec99c1c227f394e98b1b2ffcb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b0713379ed832b15e6ffb80186833d21c2d33f8f54954e451845d3a004531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504041f074e56765116b8ca36779e5c24b3d79c81bde2e86679e2a391674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f038e4cef3db7cfd6e124f20cbb70298ee5622f274860915e28916f3a464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